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Outfit Extra Bold"/>
      <p:regular r:id="rId12"/>
    </p:embeddedFont>
    <p:embeddedFont>
      <p:font typeface="Arimo"/>
      <p:regular r:id="rId13"/>
    </p:embeddedFont>
    <p:embeddedFont>
      <p:font typeface="Arimo"/>
      <p:regular r:id="rId14"/>
    </p:embeddedFont>
    <p:embeddedFont>
      <p:font typeface="Arimo"/>
      <p:regular r:id="rId15"/>
    </p:embeddedFont>
    <p:embeddedFont>
      <p:font typeface="Arimo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3-1.png>
</file>

<file path=ppt/media/image-3-2.png>
</file>

<file path=ppt/media/image-4-1.png>
</file>

<file path=ppt/media/image-5-1.png>
</file>

<file path=ppt/media/image-5-2.png>
</file>

<file path=ppt/media/image-5-3.png>
</file>

<file path=ppt/media/image-5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61913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Stack (Yığın) Veri Yapısı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984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Stack Nedir?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5704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Stack, belirli bir sıraya göre veri ekleme ve çıkarma prensibine sahip, doğrusal bir veri yapısıdır.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133951" y="4443651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LIFO: Last In, First Out (Son Giren, İlk Çıkar)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133951" y="5061704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Yığına en son eklenen eleman, yığından ilk çıkarılan elemandır. Tıpkı üst üste dizilmiş tabaklar gibi!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4188500"/>
            <a:ext cx="30480" cy="1491258"/>
          </a:xfrm>
          <a:prstGeom prst="rect">
            <a:avLst/>
          </a:prstGeom>
          <a:solidFill>
            <a:srgbClr val="5E4CE6"/>
          </a:solidFill>
          <a:ln/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9703"/>
            <a:ext cx="701813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Günlük Hayattan Stack Örnekleri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410307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260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Geri/İleri 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751189"/>
            <a:ext cx="637960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Word veya Photoshop gibi uygulamalarda yaptığınız işlemleri geri alırken (Undo), aslında bir "işlem stack"inden en son yapılan işlemi çıkarırsınız.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884" y="3410307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42607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Web Tarayıcı Geçmişi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4751189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Tarayıcınızın "geri" tuşuna bastığınızda, en son ziyaret ettiğiniz sayfayı açar. Bu da bir Stack mantığıyla çalışır.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Nedir LIFO?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868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Temel Stack İşlemleri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1919288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15372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2302550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060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Push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551396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Yığına yeni bir eleman ekleme işlemidir. Eleman her zaman yığının en üstüne eklenir.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1919288"/>
            <a:ext cx="6408063" cy="2592348"/>
          </a:xfrm>
          <a:prstGeom prst="roundRect">
            <a:avLst>
              <a:gd name="adj" fmla="val 367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62982" y="215372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0148" y="2302550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62982" y="3060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Pop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62982" y="3551396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Yığının en üstündeki elemanı çıkarma ve döndürme işlemidir. Yığın boşsa hata verir.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3790" y="4738449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1028224" y="49728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5121712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28224" y="58801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Peek (Top)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1028224" y="6370558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Yığının en üstündeki elemanı çıkarmadan sadece görme işlemidir. Yığın boşsa hata verebilir.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428548" y="4738449"/>
            <a:ext cx="6408063" cy="2592348"/>
          </a:xfrm>
          <a:prstGeom prst="roundRect">
            <a:avLst>
              <a:gd name="adj" fmla="val 367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62982" y="49728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148" y="5121712"/>
            <a:ext cx="306110" cy="38266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62982" y="58801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isEmpty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62982" y="6370558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Yığının boş olup olmadığını kontrol eden işlemdir. True veya False döndürür.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2025-09-14T18:35:00Z</dcterms:created>
  <dcterms:modified xsi:type="dcterms:W3CDTF">2025-09-14T18:35:00Z</dcterms:modified>
</cp:coreProperties>
</file>